
<file path=[Content_Types].xml><?xml version="1.0" encoding="utf-8"?>
<Types xmlns="http://schemas.openxmlformats.org/package/2006/content-types">
  <Default Extension="3g2" ContentType="video/3gpp2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8" r:id="rId2"/>
    <p:sldId id="271" r:id="rId3"/>
    <p:sldId id="273" r:id="rId4"/>
    <p:sldId id="274" r:id="rId5"/>
    <p:sldId id="275" r:id="rId6"/>
    <p:sldId id="272" r:id="rId7"/>
    <p:sldId id="278" r:id="rId8"/>
    <p:sldId id="279" r:id="rId9"/>
    <p:sldId id="280" r:id="rId10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4599F94E-CEE6-441E-89CC-EB005ECD8F06}">
      <a14:m xmlns:a14="http://schemas.microsoft.com/office/drawing/2010/main">
        <m:mathPr xmlns:m="http://schemas.openxmlformats.org/officeDocument/2006/math">
          <m:brkBin m:val="before"/>
          <m:brkBinSub m:val="--"/>
        </m:mathPr>
      </a14:m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99" d="100"/>
          <a:sy n="99" d="100"/>
        </p:scale>
        <p:origin x="555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3g2>
</file>

<file path=ppt/media/media2.3g2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38AE5E-31B6-457B-AC7C-FA77913EB8D4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AEDF3-D63B-4126-B330-E55D87477B3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99014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AEDF3-D63B-4126-B330-E55D87477B31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8192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AEDF3-D63B-4126-B330-E55D87477B31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27657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AEDF3-D63B-4126-B330-E55D87477B3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00498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AEDF3-D63B-4126-B330-E55D87477B3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70703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AEDF3-D63B-4126-B330-E55D87477B3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1569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AEDF3-D63B-4126-B330-E55D87477B3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3286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AEDF3-D63B-4126-B330-E55D87477B31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36780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AEDF3-D63B-4126-B330-E55D87477B3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30017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1329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5165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0270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4662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6033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2878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90986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705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82523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8018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830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C12C8-EF49-4BCB-BA9B-A9561CC6DA3A}" type="datetimeFigureOut">
              <a:rPr lang="de-CH" smtClean="0"/>
              <a:t>17.12.2018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845FDD-C3E4-41F2-9219-47C8231B6D3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1308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3g2"/><Relationship Id="rId1" Type="http://schemas.microsoft.com/office/2007/relationships/media" Target="../media/media1.3g2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3g2"/><Relationship Id="rId1" Type="http://schemas.microsoft.com/office/2007/relationships/media" Target="../media/media2.3g2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7ABEB7F-C076-435D-8289-5DABBEAD79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16"/>
          <a:stretch/>
        </p:blipFill>
        <p:spPr>
          <a:xfrm>
            <a:off x="611560" y="281400"/>
            <a:ext cx="7820000" cy="194009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bg1"/>
                </a:solidFill>
              </a:rPr>
              <a:t>Simulated</a:t>
            </a:r>
            <a:r>
              <a:rPr lang="de-CH" dirty="0">
                <a:solidFill>
                  <a:schemeClr val="bg1"/>
                </a:solidFill>
              </a:rPr>
              <a:t> </a:t>
            </a:r>
            <a:r>
              <a:rPr lang="de-CH" dirty="0" err="1">
                <a:solidFill>
                  <a:schemeClr val="bg1"/>
                </a:solidFill>
              </a:rPr>
              <a:t>Annealing</a:t>
            </a:r>
            <a:endParaRPr lang="de-CH" dirty="0">
              <a:solidFill>
                <a:schemeClr val="bg1"/>
              </a:solidFill>
            </a:endParaRP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1DDCCAC1-2E03-4812-8399-88A03CE29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852936"/>
            <a:ext cx="8229600" cy="2836912"/>
          </a:xfrm>
        </p:spPr>
        <p:txBody>
          <a:bodyPr>
            <a:normAutofit fontScale="92500" lnSpcReduction="20000"/>
          </a:bodyPr>
          <a:lstStyle/>
          <a:p>
            <a:r>
              <a:rPr lang="de-CH" dirty="0" err="1"/>
              <a:t>Simulated</a:t>
            </a:r>
            <a:r>
              <a:rPr lang="de-CH" dirty="0"/>
              <a:t> Annealing: Simuliertes Abkühlen: Nachbildung eines Abkühlungsprozess. </a:t>
            </a:r>
          </a:p>
          <a:p>
            <a:endParaRPr lang="de-CH" dirty="0"/>
          </a:p>
          <a:p>
            <a:r>
              <a:rPr lang="de-CH" dirty="0"/>
              <a:t>Heuristisches </a:t>
            </a:r>
            <a:r>
              <a:rPr lang="de-CH" dirty="0" err="1"/>
              <a:t>Approxiamtionsverfahren</a:t>
            </a:r>
            <a:r>
              <a:rPr lang="de-CH" dirty="0"/>
              <a:t>. Beruht auf Metropolis Algorithmus. Metropolis Algorithmus: Markov-Chain-Monte-Carlo-Verfahren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99520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A70318F-19C5-451F-86F8-A92E75F0A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472" y="4086245"/>
            <a:ext cx="4246478" cy="2589724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CC12A74-FDE0-4895-8480-56FF033F5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7" y="1356345"/>
            <a:ext cx="4422544" cy="331690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Simulated</a:t>
            </a:r>
            <a:r>
              <a:rPr lang="de-CH" dirty="0">
                <a:solidFill>
                  <a:schemeClr val="bg1"/>
                </a:solidFill>
              </a:rPr>
              <a:t> </a:t>
            </a:r>
            <a:r>
              <a:rPr lang="de-CH" dirty="0" err="1"/>
              <a:t>Annealing</a:t>
            </a:r>
            <a:endParaRPr lang="de-CH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1DDCCAC1-2E03-4812-8399-88A03CE29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5111886"/>
            <a:ext cx="5760640" cy="1471476"/>
          </a:xfrm>
        </p:spPr>
        <p:txBody>
          <a:bodyPr>
            <a:normAutofit/>
          </a:bodyPr>
          <a:lstStyle/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7BB98F1-51CE-4FC5-93EA-698FD712A4CD}"/>
              </a:ext>
            </a:extLst>
          </p:cNvPr>
          <p:cNvSpPr txBox="1"/>
          <p:nvPr/>
        </p:nvSpPr>
        <p:spPr>
          <a:xfrm>
            <a:off x="4114800" y="2971801"/>
            <a:ext cx="45719" cy="2170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084B04E-6C4D-468C-B091-7488299332ED}"/>
              </a:ext>
            </a:extLst>
          </p:cNvPr>
          <p:cNvSpPr txBox="1"/>
          <p:nvPr/>
        </p:nvSpPr>
        <p:spPr>
          <a:xfrm>
            <a:off x="5041418" y="1356345"/>
            <a:ext cx="352839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Auch schlechtere Lösung werden Akzeptiert um aus lokalen </a:t>
            </a:r>
            <a:r>
              <a:rPr lang="de-CH" dirty="0" err="1"/>
              <a:t>Minimas</a:t>
            </a:r>
            <a:r>
              <a:rPr lang="de-CH" dirty="0"/>
              <a:t> herauszukommen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BFB965-3F7F-478A-8EC2-7B442F9C2B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537" y="4673253"/>
            <a:ext cx="3449093" cy="199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4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A70318F-19C5-451F-86F8-A92E75F0A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472" y="4086245"/>
            <a:ext cx="4246478" cy="2589724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CC12A74-FDE0-4895-8480-56FF033F5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7" y="1356345"/>
            <a:ext cx="4422544" cy="331690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Simulated</a:t>
            </a:r>
            <a:r>
              <a:rPr lang="de-CH" dirty="0">
                <a:solidFill>
                  <a:schemeClr val="bg1"/>
                </a:solidFill>
              </a:rPr>
              <a:t> </a:t>
            </a:r>
            <a:r>
              <a:rPr lang="de-CH" dirty="0" err="1"/>
              <a:t>Annealing</a:t>
            </a:r>
            <a:endParaRPr lang="de-CH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1DDCCAC1-2E03-4812-8399-88A03CE29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5111886"/>
            <a:ext cx="5760640" cy="1471476"/>
          </a:xfrm>
        </p:spPr>
        <p:txBody>
          <a:bodyPr>
            <a:normAutofit/>
          </a:bodyPr>
          <a:lstStyle/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7BB98F1-51CE-4FC5-93EA-698FD712A4CD}"/>
              </a:ext>
            </a:extLst>
          </p:cNvPr>
          <p:cNvSpPr txBox="1"/>
          <p:nvPr/>
        </p:nvSpPr>
        <p:spPr>
          <a:xfrm>
            <a:off x="4114800" y="2971801"/>
            <a:ext cx="45719" cy="2170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084B04E-6C4D-468C-B091-7488299332ED}"/>
              </a:ext>
            </a:extLst>
          </p:cNvPr>
          <p:cNvSpPr txBox="1"/>
          <p:nvPr/>
        </p:nvSpPr>
        <p:spPr>
          <a:xfrm>
            <a:off x="5041418" y="1356345"/>
            <a:ext cx="3528392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Auch schlechtere Lösung werden Akzeptiert um aus lokalen </a:t>
            </a:r>
            <a:r>
              <a:rPr lang="de-CH" dirty="0" err="1"/>
              <a:t>Minimas</a:t>
            </a:r>
            <a:r>
              <a:rPr lang="de-CH" dirty="0"/>
              <a:t> herauszukommen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Annealing: Temperatur sinkt langsam </a:t>
            </a:r>
            <a:r>
              <a:rPr lang="de-CH" dirty="0">
                <a:sym typeface="Wingdings" panose="05000000000000000000" pitchFamily="2" charset="2"/>
              </a:rPr>
              <a:t>=&gt; Wahrscheinlichkeit  schlechtere Lösung zu akzeptieren sinkt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BFB965-3F7F-478A-8EC2-7B442F9C2B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537" y="4673253"/>
            <a:ext cx="3449093" cy="199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88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D0911C5A-23D1-41C9-A0CB-0326C2411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4180978"/>
            <a:ext cx="4104456" cy="1014982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7A70318F-19C5-451F-86F8-A92E75F0A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472" y="4086245"/>
            <a:ext cx="4246478" cy="2589724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CC12A74-FDE0-4895-8480-56FF033F5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7" y="1356345"/>
            <a:ext cx="4422544" cy="331690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Simulated</a:t>
            </a:r>
            <a:r>
              <a:rPr lang="de-CH" dirty="0">
                <a:solidFill>
                  <a:schemeClr val="bg1"/>
                </a:solidFill>
              </a:rPr>
              <a:t> </a:t>
            </a:r>
            <a:r>
              <a:rPr lang="de-CH" dirty="0" err="1"/>
              <a:t>Annealing</a:t>
            </a:r>
            <a:endParaRPr lang="de-CH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1DDCCAC1-2E03-4812-8399-88A03CE29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5111886"/>
            <a:ext cx="5760640" cy="1471476"/>
          </a:xfrm>
        </p:spPr>
        <p:txBody>
          <a:bodyPr>
            <a:normAutofit/>
          </a:bodyPr>
          <a:lstStyle/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7BB98F1-51CE-4FC5-93EA-698FD712A4CD}"/>
              </a:ext>
            </a:extLst>
          </p:cNvPr>
          <p:cNvSpPr txBox="1"/>
          <p:nvPr/>
        </p:nvSpPr>
        <p:spPr>
          <a:xfrm>
            <a:off x="4114800" y="2971801"/>
            <a:ext cx="45719" cy="2170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084B04E-6C4D-468C-B091-7488299332ED}"/>
              </a:ext>
            </a:extLst>
          </p:cNvPr>
          <p:cNvSpPr txBox="1"/>
          <p:nvPr/>
        </p:nvSpPr>
        <p:spPr>
          <a:xfrm>
            <a:off x="5041418" y="1356345"/>
            <a:ext cx="3528392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Auch schlechtere Lösung werden Akzeptiert um aus lokalen </a:t>
            </a:r>
            <a:r>
              <a:rPr lang="de-CH" dirty="0" err="1"/>
              <a:t>Minimas</a:t>
            </a:r>
            <a:r>
              <a:rPr lang="de-CH" dirty="0"/>
              <a:t> herauszukommen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Annealing: Temperatur sinkt langsam </a:t>
            </a:r>
            <a:r>
              <a:rPr lang="de-CH" dirty="0">
                <a:sym typeface="Wingdings" panose="05000000000000000000" pitchFamily="2" charset="2"/>
              </a:rPr>
              <a:t>=&gt; Wahrscheinlichkeit  schlechtere Lösung zu akzeptieren sinkt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ym typeface="Wingdings" panose="05000000000000000000" pitchFamily="2" charset="2"/>
              </a:rPr>
              <a:t>Temperaturverlauf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BFB965-3F7F-478A-8EC2-7B442F9C2B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537" y="4673253"/>
            <a:ext cx="3449093" cy="199060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EEA0D35-32FB-4373-A7DA-0EDA2C7FF8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7156" y="4180978"/>
            <a:ext cx="3093913" cy="101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346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A83FA59C-F0A1-4C60-8C8D-40A801C57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136" y="5847624"/>
            <a:ext cx="3240360" cy="698562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0911C5A-23D1-41C9-A0CB-0326C2411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4180978"/>
            <a:ext cx="4104456" cy="1014982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7A70318F-19C5-451F-86F8-A92E75F0A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472" y="4086245"/>
            <a:ext cx="4246478" cy="2589724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6CC12A74-FDE0-4895-8480-56FF033F5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7" y="1356345"/>
            <a:ext cx="4422544" cy="331690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Simulated</a:t>
            </a:r>
            <a:r>
              <a:rPr lang="de-CH" dirty="0">
                <a:solidFill>
                  <a:schemeClr val="bg1"/>
                </a:solidFill>
              </a:rPr>
              <a:t> </a:t>
            </a:r>
            <a:r>
              <a:rPr lang="de-CH" dirty="0" err="1"/>
              <a:t>Annealing</a:t>
            </a:r>
            <a:endParaRPr lang="de-CH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1DDCCAC1-2E03-4812-8399-88A03CE29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5111886"/>
            <a:ext cx="5760640" cy="1471476"/>
          </a:xfrm>
        </p:spPr>
        <p:txBody>
          <a:bodyPr>
            <a:normAutofit/>
          </a:bodyPr>
          <a:lstStyle/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  <a:p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7BB98F1-51CE-4FC5-93EA-698FD712A4CD}"/>
              </a:ext>
            </a:extLst>
          </p:cNvPr>
          <p:cNvSpPr txBox="1"/>
          <p:nvPr/>
        </p:nvSpPr>
        <p:spPr>
          <a:xfrm>
            <a:off x="4114800" y="2971801"/>
            <a:ext cx="45719" cy="2170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084B04E-6C4D-468C-B091-7488299332ED}"/>
              </a:ext>
            </a:extLst>
          </p:cNvPr>
          <p:cNvSpPr txBox="1"/>
          <p:nvPr/>
        </p:nvSpPr>
        <p:spPr>
          <a:xfrm>
            <a:off x="5041418" y="1356345"/>
            <a:ext cx="3528392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Auch schlechtere Lösung werden Akzeptiert um aus lokalen </a:t>
            </a:r>
            <a:r>
              <a:rPr lang="de-CH" dirty="0" err="1"/>
              <a:t>Minimas</a:t>
            </a:r>
            <a:r>
              <a:rPr lang="de-CH" dirty="0"/>
              <a:t> herauszukommen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Annealing: Temperatur sinkt langsam </a:t>
            </a:r>
            <a:r>
              <a:rPr lang="de-CH" dirty="0">
                <a:sym typeface="Wingdings" panose="05000000000000000000" pitchFamily="2" charset="2"/>
              </a:rPr>
              <a:t>=&gt; Wahrscheinlichkeit  schlechtere Lösung zu akzeptieren sinkt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ym typeface="Wingdings" panose="05000000000000000000" pitchFamily="2" charset="2"/>
              </a:rPr>
              <a:t>Temperaturverlauf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>
                <a:sym typeface="Wingdings" panose="05000000000000000000" pitchFamily="2" charset="2"/>
              </a:rPr>
              <a:t>Anfangstemperatur: 100 zufällige Lösungen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endParaRPr lang="de-CH" dirty="0">
              <a:sym typeface="Wingdings" panose="05000000000000000000" pitchFamily="2" charset="2"/>
            </a:endParaRPr>
          </a:p>
          <a:p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BFB965-3F7F-478A-8EC2-7B442F9C2B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537" y="4673253"/>
            <a:ext cx="3449093" cy="199060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EEA0D35-32FB-4373-A7DA-0EDA2C7FF8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7156" y="4180978"/>
            <a:ext cx="3093913" cy="101498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73F4D36-B135-4664-99B4-9B1DEF25DD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4328" y="5847624"/>
            <a:ext cx="2896474" cy="69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176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Simulated</a:t>
            </a:r>
            <a:r>
              <a:rPr lang="de-CH" dirty="0">
                <a:solidFill>
                  <a:schemeClr val="bg1"/>
                </a:solidFill>
              </a:rPr>
              <a:t> </a:t>
            </a:r>
            <a:r>
              <a:rPr lang="de-CH" dirty="0" err="1"/>
              <a:t>Annealing</a:t>
            </a:r>
            <a:endParaRPr lang="de-CH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BE4F180-C546-406D-81EA-A9D24682785E}"/>
              </a:ext>
            </a:extLst>
          </p:cNvPr>
          <p:cNvSpPr txBox="1"/>
          <p:nvPr/>
        </p:nvSpPr>
        <p:spPr>
          <a:xfrm>
            <a:off x="683568" y="1556792"/>
            <a:ext cx="7488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Konfigurationsänderung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D5BAE65-48C9-48E4-A3C0-0585794E2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860" y="1988841"/>
            <a:ext cx="5058308" cy="299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238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Simulated</a:t>
            </a:r>
            <a:r>
              <a:rPr lang="de-CH" dirty="0">
                <a:solidFill>
                  <a:schemeClr val="bg1"/>
                </a:solidFill>
              </a:rPr>
              <a:t> </a:t>
            </a:r>
            <a:r>
              <a:rPr lang="de-CH" dirty="0" err="1"/>
              <a:t>Annealing</a:t>
            </a:r>
            <a:endParaRPr lang="de-CH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BE4F180-C546-406D-81EA-A9D24682785E}"/>
              </a:ext>
            </a:extLst>
          </p:cNvPr>
          <p:cNvSpPr txBox="1"/>
          <p:nvPr/>
        </p:nvSpPr>
        <p:spPr>
          <a:xfrm>
            <a:off x="683568" y="1556792"/>
            <a:ext cx="748883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Konfigurationsänderung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Abbruchbedingungen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dirty="0"/>
              <a:t>Minimale Temperatur: 1e-8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dirty="0"/>
              <a:t>Keine Veränderung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D5BAE65-48C9-48E4-A3C0-0585794E2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860" y="1988841"/>
            <a:ext cx="5058308" cy="299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76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568622-20FE-424C-9AF5-6BA32E5AE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Resultate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EE71D8-F441-4ECE-9854-D11A01016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25 Städte </a:t>
            </a:r>
            <a:endParaRPr lang="en-US" dirty="0"/>
          </a:p>
        </p:txBody>
      </p:sp>
      <p:pic>
        <p:nvPicPr>
          <p:cNvPr id="4" name="25cities_no_obst">
            <a:hlinkClick r:id="" action="ppaction://media"/>
            <a:extLst>
              <a:ext uri="{FF2B5EF4-FFF2-40B4-BE49-F238E27FC236}">
                <a16:creationId xmlns:a16="http://schemas.microsoft.com/office/drawing/2014/main" id="{922F3F29-8D4C-4CE8-9A51-CB1E820285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7544" y="2305472"/>
            <a:ext cx="8389440" cy="335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28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568622-20FE-424C-9AF5-6BA32E5AE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Resultate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EE71D8-F441-4ECE-9854-D11A01016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50 Städte, drei Hindernisse </a:t>
            </a:r>
            <a:endParaRPr lang="en-US" dirty="0"/>
          </a:p>
        </p:txBody>
      </p:sp>
      <p:pic>
        <p:nvPicPr>
          <p:cNvPr id="5" name="50cities_3_obst">
            <a:hlinkClick r:id="" action="ppaction://media"/>
            <a:extLst>
              <a:ext uri="{FF2B5EF4-FFF2-40B4-BE49-F238E27FC236}">
                <a16:creationId xmlns:a16="http://schemas.microsoft.com/office/drawing/2014/main" id="{E2704305-52C0-4443-BEC8-D1BFCDF5C8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3184" y="2132856"/>
            <a:ext cx="8517632" cy="340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2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</Words>
  <Application>Microsoft Office PowerPoint</Application>
  <PresentationFormat>Bildschirmpräsentation (4:3)</PresentationFormat>
  <Paragraphs>119</Paragraphs>
  <Slides>9</Slides>
  <Notes>8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2" baseType="lpstr">
      <vt:lpstr>Arial</vt:lpstr>
      <vt:lpstr>Calibri</vt:lpstr>
      <vt:lpstr>Larissa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Simulated Annealing</vt:lpstr>
      <vt:lpstr>Resultate</vt:lpstr>
      <vt:lpstr>Resultate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Samanta</dc:title>
  <dc:creator>Quinten</dc:creator>
  <cp:lastModifiedBy>Nora Salgo</cp:lastModifiedBy>
  <cp:revision>33</cp:revision>
  <dcterms:created xsi:type="dcterms:W3CDTF">2018-11-12T13:21:17Z</dcterms:created>
  <dcterms:modified xsi:type="dcterms:W3CDTF">2018-12-17T09:09:54Z</dcterms:modified>
</cp:coreProperties>
</file>

<file path=docProps/thumbnail.jpeg>
</file>